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487DC68-5E46-4EA8-BF3A-5C6BF5EE35DE}">
  <a:tblStyle styleId="{1487DC68-5E46-4EA8-BF3A-5C6BF5EE35DE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FEB"/>
          </a:solidFill>
        </a:fill>
      </a:tcStyle>
    </a:wholeTbl>
    <a:band1H>
      <a:tcTxStyle/>
      <a:tcStyle>
        <a:tcBdr/>
        <a:fill>
          <a:solidFill>
            <a:srgbClr val="CBDDD5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DDD5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D9A78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/>
        <a:fill>
          <a:solidFill>
            <a:srgbClr val="1D9A78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1D9A78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1D9A78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4" d="100"/>
          <a:sy n="204" d="100"/>
        </p:scale>
        <p:origin x="3126" y="17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513673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72844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6826bf7a19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6826bf7a19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86598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6826bf7a19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6826bf7a19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49181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66d1e6bc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66d1e6bc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864740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36826bf7a19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36826bf7a19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16620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6826bf7a19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6826bf7a19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9384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5a3771e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5a3771e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5220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826bf7a1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826bf7a1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65856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6826bf7a1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6826bf7a1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93568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6826bf7a1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6826bf7a1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6279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826bf7a1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6826bf7a19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007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Dimenshift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HY견고딕" panose="02030600000101010101" pitchFamily="18" charset="-127"/>
                <a:ea typeface="HY견고딕" panose="02030600000101010101" pitchFamily="18" charset="-127"/>
              </a:rPr>
              <a:t>UI/UX 기획 문서</a:t>
            </a:r>
            <a:endParaRPr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2"/>
          <p:cNvSpPr txBox="1">
            <a:spLocks noGrp="1"/>
          </p:cNvSpPr>
          <p:nvPr>
            <p:ph type="title"/>
          </p:nvPr>
        </p:nvSpPr>
        <p:spPr>
          <a:xfrm>
            <a:off x="172050" y="131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4. 참고 레퍼런스 UI 이미지 - 인게임 UI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19" name="Google Shape;11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050" y="1076600"/>
            <a:ext cx="4226600" cy="2380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2"/>
          <p:cNvSpPr txBox="1"/>
          <p:nvPr/>
        </p:nvSpPr>
        <p:spPr>
          <a:xfrm>
            <a:off x="2319050" y="3456700"/>
            <a:ext cx="980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메탈 유닛</a:t>
            </a:r>
            <a:endParaRPr sz="13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1" name="Google Shape;121;p22"/>
          <p:cNvSpPr txBox="1"/>
          <p:nvPr/>
        </p:nvSpPr>
        <p:spPr>
          <a:xfrm>
            <a:off x="1884300" y="3828975"/>
            <a:ext cx="53754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ㆍ하단 메인 HUD (체력 게이지, 스킬 아이콘이 위치)</a:t>
            </a:r>
            <a:b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ㆍ스킬 사용 후 쿨타임 시 회색 음영처리 및 쿨타임 타이머 표시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3"/>
          <p:cNvSpPr txBox="1">
            <a:spLocks noGrp="1"/>
          </p:cNvSpPr>
          <p:nvPr>
            <p:ph type="title"/>
          </p:nvPr>
        </p:nvSpPr>
        <p:spPr>
          <a:xfrm>
            <a:off x="172050" y="131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4. 참고 레퍼런스 UI 이미지 - 설정창 UI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27" name="Google Shape;127;p23"/>
          <p:cNvSpPr txBox="1"/>
          <p:nvPr/>
        </p:nvSpPr>
        <p:spPr>
          <a:xfrm>
            <a:off x="2056725" y="3527800"/>
            <a:ext cx="98070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>
                <a:solidFill>
                  <a:schemeClr val="dk1"/>
                </a:solidFill>
              </a:rPr>
              <a:t>하데스</a:t>
            </a:r>
            <a:endParaRPr sz="1300" b="1">
              <a:solidFill>
                <a:schemeClr val="dk1"/>
              </a:solidFill>
            </a:endParaRPr>
          </a:p>
        </p:txBody>
      </p:sp>
      <p:sp>
        <p:nvSpPr>
          <p:cNvPr id="128" name="Google Shape;128;p23"/>
          <p:cNvSpPr txBox="1"/>
          <p:nvPr/>
        </p:nvSpPr>
        <p:spPr>
          <a:xfrm>
            <a:off x="1884300" y="3828975"/>
            <a:ext cx="53754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ㆍ전체 화면의 중앙에 수평 슬라이더를 배치하여 가독성 높임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ㆍ카테고리화 없이 간결한 리스트 형태 나열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ㆍ흰색 고대비 폰트로 메뉴명 표시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ㆍ과한 이펙트 없이 깔끔한 화면 전환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29" name="Google Shape;12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713" y="855200"/>
            <a:ext cx="4751285" cy="267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화면 구성도(Wireframe) - 메인 화면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61" name="Google Shape;61;p14"/>
          <p:cNvGraphicFramePr/>
          <p:nvPr>
            <p:extLst>
              <p:ext uri="{D42A27DB-BD31-4B8C-83A1-F6EECF244321}">
                <p14:modId xmlns:p14="http://schemas.microsoft.com/office/powerpoint/2010/main" val="2059299612"/>
              </p:ext>
            </p:extLst>
          </p:nvPr>
        </p:nvGraphicFramePr>
        <p:xfrm>
          <a:off x="1058377" y="3662097"/>
          <a:ext cx="7290525" cy="1348220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2973500"/>
                <a:gridCol w="1059550"/>
                <a:gridCol w="3257475"/>
              </a:tblGrid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인터랙션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게임시작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게임시작 버튼을 누를 시 인게임 진입(컷신 등장)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23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설정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설정 메뉴 진입</a:t>
                      </a:r>
                      <a:endParaRPr sz="14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4154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종료</a:t>
                      </a:r>
                      <a:endParaRPr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종료 버튼을 누를 시 즉시 게임 종료</a:t>
                      </a:r>
                      <a:endParaRPr sz="14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800" y="845763"/>
            <a:ext cx="4390725" cy="243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화면 구성도(Wireframe) - 설정 화면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68" name="Google Shape;68;p15"/>
          <p:cNvGraphicFramePr/>
          <p:nvPr>
            <p:extLst>
              <p:ext uri="{D42A27DB-BD31-4B8C-83A1-F6EECF244321}">
                <p14:modId xmlns:p14="http://schemas.microsoft.com/office/powerpoint/2010/main" val="1862505626"/>
              </p:ext>
            </p:extLst>
          </p:nvPr>
        </p:nvGraphicFramePr>
        <p:xfrm>
          <a:off x="1075577" y="3775247"/>
          <a:ext cx="7290525" cy="932745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2973500"/>
                <a:gridCol w="1059550"/>
                <a:gridCol w="3257475"/>
              </a:tblGrid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인터랙션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조절 슬라이드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다이아몬드 버튼을 누르고 좌우로 움직여 소리 조절 가능</a:t>
                      </a:r>
                      <a:endParaRPr sz="12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231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닫기</a:t>
                      </a:r>
                      <a:endParaRPr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닫기 버튼을 누를 시 메인 화면으로 이동</a:t>
                      </a:r>
                      <a:endParaRPr sz="12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150" y="996675"/>
            <a:ext cx="4399375" cy="24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457200" lvl="0" indent="-388620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ko">
                <a:latin typeface="HY견고딕" panose="02030600000101010101" pitchFamily="18" charset="-127"/>
                <a:ea typeface="HY견고딕" panose="02030600000101010101" pitchFamily="18" charset="-127"/>
              </a:rPr>
              <a:t>화면 구성도(Wireframe) - 인게임 화면</a:t>
            </a:r>
            <a:endParaRPr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75" name="Google Shape;75;p16"/>
          <p:cNvGraphicFramePr/>
          <p:nvPr>
            <p:extLst>
              <p:ext uri="{D42A27DB-BD31-4B8C-83A1-F6EECF244321}">
                <p14:modId xmlns:p14="http://schemas.microsoft.com/office/powerpoint/2010/main" val="70940991"/>
              </p:ext>
            </p:extLst>
          </p:nvPr>
        </p:nvGraphicFramePr>
        <p:xfrm>
          <a:off x="4698627" y="2160285"/>
          <a:ext cx="3640850" cy="1036340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1484950"/>
                <a:gridCol w="529125"/>
                <a:gridCol w="1626775"/>
              </a:tblGrid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인터랙션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7042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리스폰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리스폰 버튼을 누를 시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클리어 한 전 스테이지로 이동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17388"/>
            <a:ext cx="4529402" cy="2508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2. UX 흐름도(Flowchart)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975175"/>
            <a:ext cx="8520599" cy="399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3. UI 요소 정의 - 메인 화면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88" name="Google Shape;88;p18"/>
          <p:cNvGraphicFramePr/>
          <p:nvPr>
            <p:extLst>
              <p:ext uri="{D42A27DB-BD31-4B8C-83A1-F6EECF244321}">
                <p14:modId xmlns:p14="http://schemas.microsoft.com/office/powerpoint/2010/main" val="3293856471"/>
              </p:ext>
            </p:extLst>
          </p:nvPr>
        </p:nvGraphicFramePr>
        <p:xfrm>
          <a:off x="83927" y="3393722"/>
          <a:ext cx="8976150" cy="1481936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3661000"/>
                <a:gridCol w="1304500"/>
                <a:gridCol w="4010650"/>
              </a:tblGrid>
              <a:tr h="191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UI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역할 및 인터랙션 정의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9985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로고(상단 중앙)</a:t>
                      </a:r>
                      <a:endParaRPr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게임의 아이덴티티 강조, Dimen(차원) + Shift(이동)의 뜻으로 게임의 핵심 콘셉트 강조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게임시작(중앙 세로 정렬)</a:t>
                      </a:r>
                      <a:endParaRPr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 누를 시 효과음, 게임 진입과 동시에 화면 페이드 아웃 &gt; 게임 인게임 화면으로 전환</a:t>
                      </a:r>
                      <a:endParaRPr sz="10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설정(</a:t>
                      </a:r>
                      <a:r>
                        <a:rPr lang="ko" sz="110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중앙 세로 정렬</a:t>
                      </a: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)</a:t>
                      </a:r>
                      <a:endParaRPr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 누를 시 효과음, 설정화면 등장 슬라이드로 볼륨 조절 가능</a:t>
                      </a:r>
                      <a:endParaRPr sz="10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종료(</a:t>
                      </a:r>
                      <a:r>
                        <a:rPr lang="ko" sz="110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중앙 세로 정렬</a:t>
                      </a: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)</a:t>
                      </a:r>
                      <a:endParaRPr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버튼 누를 시 효과음, 즉시 게임 종료</a:t>
                      </a:r>
                      <a:endParaRPr sz="1000" u="none" strike="noStrike" cap="none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</a:tcPr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6638" y="845763"/>
            <a:ext cx="4390725" cy="24385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2730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3. UI 요소 정의 - 설정 화면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95" name="Google Shape;95;p19"/>
          <p:cNvGraphicFramePr/>
          <p:nvPr>
            <p:extLst>
              <p:ext uri="{D42A27DB-BD31-4B8C-83A1-F6EECF244321}">
                <p14:modId xmlns:p14="http://schemas.microsoft.com/office/powerpoint/2010/main" val="2931720543"/>
              </p:ext>
            </p:extLst>
          </p:nvPr>
        </p:nvGraphicFramePr>
        <p:xfrm>
          <a:off x="83927" y="3393722"/>
          <a:ext cx="8976150" cy="1341869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3661000"/>
                <a:gridCol w="1304500"/>
                <a:gridCol w="4010650"/>
              </a:tblGrid>
              <a:tr h="191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UI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역할 및 인터랙션 정의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44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타이틀 텍스트(상단 중앙)</a:t>
                      </a:r>
                      <a:endParaRPr sz="11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현재 설정 메뉴의 섹션을 알려줌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슬라이더 바 (중앙 노란색 긴 막대)</a:t>
                      </a:r>
                      <a:endParaRPr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전체 볼륨 범위 표시, 좌측 끝: 음소거 (0), 우측 끝: 최대 볼륨 (100)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SzPts val="1100"/>
                        <a:buNone/>
                      </a:pPr>
                      <a:r>
                        <a:rPr lang="ko" sz="110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rial"/>
                          <a:sym typeface="Arial"/>
                        </a:rPr>
                        <a:t>슬라이더 핸들 (중앙 오렌지색 다이아몬드)</a:t>
                      </a:r>
                      <a:endParaRPr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드래그 가능, 실시간으로 볼륨 값 반영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1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닫기 버튼 (하단 중앙)</a:t>
                      </a:r>
                      <a:endParaRPr sz="11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설정 메뉴를 종료하고 메인 화면으로 복귀, 현재 설정값 저장 후 화면 전환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96" name="Google Shape;9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2312" y="751475"/>
            <a:ext cx="4399375" cy="2438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172050" y="131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3. UI 요소 정의 - 인게임 화면 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aphicFrame>
        <p:nvGraphicFramePr>
          <p:cNvPr id="102" name="Google Shape;102;p20"/>
          <p:cNvGraphicFramePr/>
          <p:nvPr>
            <p:extLst>
              <p:ext uri="{D42A27DB-BD31-4B8C-83A1-F6EECF244321}">
                <p14:modId xmlns:p14="http://schemas.microsoft.com/office/powerpoint/2010/main" val="1069517060"/>
              </p:ext>
            </p:extLst>
          </p:nvPr>
        </p:nvGraphicFramePr>
        <p:xfrm>
          <a:off x="102490" y="3112197"/>
          <a:ext cx="4488050" cy="1920290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1830500"/>
                <a:gridCol w="652225"/>
                <a:gridCol w="2005325"/>
              </a:tblGrid>
              <a:tr h="191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UI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역할 및 인터랙션 정의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442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타이머(상단 중앙)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스테이지 종료까지 남은 시간을 표시 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(인터랙션 X)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21697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정화 게이지(상단 우측)</a:t>
                      </a:r>
                      <a:endParaRPr sz="10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보라색 크리스탈 형태 아이콘, 스테이지를 클리어하고 다음 스테이지로 이동 시 점점 차오름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38032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SzPts val="1100"/>
                        <a:buNone/>
                      </a:pPr>
                      <a:r>
                        <a:rPr lang="ko" sz="10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체력 게이지(하단 중앙)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연두색 막대 UI플레이어의 HP를 시각적으로 </a:t>
                      </a:r>
                      <a:r>
                        <a:rPr lang="ko" sz="90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표현</a:t>
                      </a:r>
                      <a:r>
                        <a:rPr lang="en-US" altLang="ko" sz="900" baseline="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 </a:t>
                      </a:r>
                      <a:r>
                        <a:rPr lang="ko" sz="900" dirty="0" smtClean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데미지 </a:t>
                      </a: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시 점차 줄어들며, 회복 시 부드럽게 증가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스킬 슬롯(하단 우측)</a:t>
                      </a:r>
                      <a:endParaRPr sz="10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Shift(대쉬), Q(공격스킬), E(이동속도 버프)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3" name="Google Shape;10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413" y="610388"/>
            <a:ext cx="4334192" cy="2435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5638" y="620200"/>
            <a:ext cx="4318953" cy="2415801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05" name="Google Shape;105;p20"/>
          <p:cNvGraphicFramePr/>
          <p:nvPr>
            <p:extLst>
              <p:ext uri="{D42A27DB-BD31-4B8C-83A1-F6EECF244321}">
                <p14:modId xmlns:p14="http://schemas.microsoft.com/office/powerpoint/2010/main" val="1782656544"/>
              </p:ext>
            </p:extLst>
          </p:nvPr>
        </p:nvGraphicFramePr>
        <p:xfrm>
          <a:off x="4590552" y="3112197"/>
          <a:ext cx="4488050" cy="1783100"/>
        </p:xfrm>
        <a:graphic>
          <a:graphicData uri="http://schemas.openxmlformats.org/drawingml/2006/table">
            <a:tbl>
              <a:tblPr firstRow="1" bandRow="1">
                <a:noFill/>
                <a:tableStyleId>{1487DC68-5E46-4EA8-BF3A-5C6BF5EE35DE}</a:tableStyleId>
              </a:tblPr>
              <a:tblGrid>
                <a:gridCol w="1830500"/>
                <a:gridCol w="652225"/>
                <a:gridCol w="2005325"/>
              </a:tblGrid>
              <a:tr h="3531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UI</a:t>
                      </a:r>
                      <a:endParaRPr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역할 및 인터랙션 정의</a:t>
                      </a:r>
                      <a:endParaRPr sz="1400" u="none" strike="noStrike" cap="none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582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1000" dirty="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스킬 슬롯(하단 우측)</a:t>
                      </a:r>
                      <a:endParaRPr sz="10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rial"/>
                          <a:sym typeface="Arial"/>
                        </a:rPr>
                        <a:t>아이콘은 스킬 타입을 직관적으로 나타내며,</a:t>
                      </a:r>
                      <a:endParaRPr sz="900" dirty="0">
                        <a:solidFill>
                          <a:schemeClr val="dk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rial"/>
                          <a:sym typeface="Arial"/>
                        </a:rPr>
                        <a:t>쿨타임 중일 경우 회색 음영 처리 및 쿨다운 타이머 표시, 키보드 키와 연결됨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42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사망 텍스트(화면 중앙)</a:t>
                      </a:r>
                      <a:endParaRPr sz="10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ko" sz="9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보라색 크리스탈 형태 아이콘, 스테이지를 클리어하고 다음 스테이지로 이동 시 점점 차오름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  <a:tr h="4237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리스폰(하단 중앙)</a:t>
                      </a:r>
                      <a:endParaRPr sz="100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gridSpan="2"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rial"/>
                          <a:sym typeface="Arial"/>
                        </a:rPr>
                        <a:t>사망 후 재도전 선택</a:t>
                      </a:r>
                      <a:endParaRPr sz="900" dirty="0">
                        <a:solidFill>
                          <a:schemeClr val="dk1"/>
                        </a:solidFill>
                        <a:latin typeface="HY견고딕" panose="02030600000101010101" pitchFamily="18" charset="-127"/>
                        <a:ea typeface="HY견고딕" panose="02030600000101010101" pitchFamily="18" charset="-127"/>
                        <a:cs typeface="Arial"/>
                        <a:sym typeface="Arial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 dirty="0">
                          <a:solidFill>
                            <a:schemeClr val="dk1"/>
                          </a:solidFill>
                          <a:latin typeface="HY견고딕" panose="02030600000101010101" pitchFamily="18" charset="-127"/>
                          <a:ea typeface="HY견고딕" panose="02030600000101010101" pitchFamily="18" charset="-127"/>
                          <a:cs typeface="Arial"/>
                          <a:sym typeface="Arial"/>
                        </a:rPr>
                        <a:t>직관적인 한글 "리스폰" 버튼 (클릭 가능)</a:t>
                      </a:r>
                      <a:endParaRPr sz="900" dirty="0"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</a:txBody>
                  <a:tcPr marL="91450" marR="91450" marT="45725" marB="45725"/>
                </a:tc>
                <a:tc hMerge="1">
                  <a:txBody>
                    <a:bodyPr/>
                    <a:lstStyle/>
                    <a:p>
                      <a:endParaRPr lang="ko-KR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>
            <a:spLocks noGrp="1"/>
          </p:cNvSpPr>
          <p:nvPr>
            <p:ph type="title"/>
          </p:nvPr>
        </p:nvSpPr>
        <p:spPr>
          <a:xfrm>
            <a:off x="172050" y="131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HY견고딕" panose="02030600000101010101" pitchFamily="18" charset="-127"/>
                <a:ea typeface="HY견고딕" panose="02030600000101010101" pitchFamily="18" charset="-127"/>
              </a:rPr>
              <a:t>4. 참고 레퍼런스 UI 이미지 - 메인화면 UI</a:t>
            </a:r>
            <a:endParaRPr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1" name="Google Shape;111;p21"/>
          <p:cNvSpPr txBox="1"/>
          <p:nvPr/>
        </p:nvSpPr>
        <p:spPr>
          <a:xfrm>
            <a:off x="2212075" y="3437825"/>
            <a:ext cx="1234510" cy="2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마인크래프트</a:t>
            </a:r>
            <a:endParaRPr sz="13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2075" y="940025"/>
            <a:ext cx="4440552" cy="2497810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1"/>
          <p:cNvSpPr txBox="1"/>
          <p:nvPr/>
        </p:nvSpPr>
        <p:spPr>
          <a:xfrm>
            <a:off x="1744650" y="3825700"/>
            <a:ext cx="5375400" cy="109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ㆍ중앙 게임 타이틀 강조</a:t>
            </a:r>
            <a:b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ㆍ중앙 집중형 메뉴 정렬 (싱글플레이 / 멀티플레이 / 렐름 / 설정 / 게임종료)</a:t>
            </a:r>
            <a:b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ㆍ블러 처리된 배경 </a:t>
            </a:r>
            <a:endParaRPr sz="1200" b="1" dirty="0">
              <a:solidFill>
                <a:schemeClr val="dk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495</Words>
  <Application>Microsoft Office PowerPoint</Application>
  <PresentationFormat>화면 슬라이드 쇼(16:9)</PresentationFormat>
  <Paragraphs>84</Paragraphs>
  <Slides>11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HY견고딕</vt:lpstr>
      <vt:lpstr>Arial</vt:lpstr>
      <vt:lpstr>Calibri</vt:lpstr>
      <vt:lpstr>Simple Light</vt:lpstr>
      <vt:lpstr>Dimenshift</vt:lpstr>
      <vt:lpstr>화면 구성도(Wireframe) - 메인 화면</vt:lpstr>
      <vt:lpstr>화면 구성도(Wireframe) - 설정 화면</vt:lpstr>
      <vt:lpstr>화면 구성도(Wireframe) - 인게임 화면</vt:lpstr>
      <vt:lpstr>2. UX 흐름도(Flowchart)</vt:lpstr>
      <vt:lpstr>3. UI 요소 정의 - 메인 화면</vt:lpstr>
      <vt:lpstr>3. UI 요소 정의 - 설정 화면 </vt:lpstr>
      <vt:lpstr>3. UI 요소 정의 - 인게임 화면 </vt:lpstr>
      <vt:lpstr>4. 참고 레퍼런스 UI 이미지 - 메인화면 UI</vt:lpstr>
      <vt:lpstr>4. 참고 레퍼런스 UI 이미지 - 인게임 UI</vt:lpstr>
      <vt:lpstr>4. 참고 레퍼런스 UI 이미지 - 설정창 UI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Dimenshift</dc:title>
  <cp:lastModifiedBy>Eve Eve</cp:lastModifiedBy>
  <cp:revision>1</cp:revision>
  <dcterms:modified xsi:type="dcterms:W3CDTF">2025-06-14T08:57:07Z</dcterms:modified>
</cp:coreProperties>
</file>